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61" r:id="rId8"/>
    <p:sldId id="262" r:id="rId9"/>
    <p:sldId id="263" r:id="rId10"/>
    <p:sldId id="264" r:id="rId11"/>
    <p:sldId id="265" r:id="rId12"/>
    <p:sldId id="273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3" autoAdjust="0"/>
    <p:restoredTop sz="86455" autoAdjust="0"/>
  </p:normalViewPr>
  <p:slideViewPr>
    <p:cSldViewPr>
      <p:cViewPr varScale="1">
        <p:scale>
          <a:sx n="75" d="100"/>
          <a:sy n="75" d="100"/>
        </p:scale>
        <p:origin x="-96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041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81759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8006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97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1349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3096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678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778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3836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5954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7023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D6D5B-812E-4CB6-ADA1-A6962FDF30FF}" type="datetimeFigureOut">
              <a:rPr lang="en-NZ" smtClean="0"/>
              <a:t>21/04/2011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87E7A-BEF9-4D67-8355-82CA5F4AD2B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4205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Usability Testing 2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Planning and Reporting</a:t>
            </a:r>
            <a:endParaRPr lang="en-NZ" dirty="0"/>
          </a:p>
        </p:txBody>
      </p:sp>
      <p:sp>
        <p:nvSpPr>
          <p:cNvPr id="4" name="Rectangle 3"/>
          <p:cNvSpPr/>
          <p:nvPr/>
        </p:nvSpPr>
        <p:spPr>
          <a:xfrm>
            <a:off x="2286000" y="5301208"/>
            <a:ext cx="5526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dirty="0" err="1" smtClean="0"/>
              <a:t>From:.http</a:t>
            </a:r>
            <a:r>
              <a:rPr lang="en-NZ" dirty="0" smtClean="0"/>
              <a:t>://www.usability.gov/methods/test_refine/learnusa/testplan.html</a:t>
            </a:r>
            <a:endParaRPr lang="en-N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811"/>
            <a:ext cx="840105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3528" y="2060848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dirty="0" smtClean="0"/>
              <a:t>http://www.crossware.co.nz/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0815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Think!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0" y="1556792"/>
            <a:ext cx="5554960" cy="4569371"/>
          </a:xfrm>
        </p:spPr>
        <p:txBody>
          <a:bodyPr/>
          <a:lstStyle/>
          <a:p>
            <a:r>
              <a:rPr lang="en-NZ" dirty="0" smtClean="0"/>
              <a:t>The big picture</a:t>
            </a:r>
          </a:p>
          <a:p>
            <a:r>
              <a:rPr lang="en-NZ" dirty="0" smtClean="0"/>
              <a:t>What have you found?</a:t>
            </a:r>
          </a:p>
          <a:p>
            <a:r>
              <a:rPr lang="en-NZ" dirty="0" smtClean="0"/>
              <a:t>What is </a:t>
            </a:r>
            <a:r>
              <a:rPr lang="en-NZ" dirty="0" smtClean="0"/>
              <a:t>worth fixing?</a:t>
            </a:r>
          </a:p>
          <a:p>
            <a:pPr lvl="1"/>
            <a:r>
              <a:rPr lang="en-NZ" dirty="0" smtClean="0"/>
              <a:t>Is there a business case?</a:t>
            </a:r>
          </a:p>
          <a:p>
            <a:r>
              <a:rPr lang="en-NZ" dirty="0" smtClean="0"/>
              <a:t>How could the problems be alleviated? </a:t>
            </a:r>
          </a:p>
          <a:p>
            <a:endParaRPr lang="en-NZ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857500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288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Report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Document</a:t>
            </a:r>
          </a:p>
          <a:p>
            <a:pPr lvl="1"/>
            <a:r>
              <a:rPr lang="en-NZ" dirty="0" smtClean="0"/>
              <a:t>Detailed report of everything you have found</a:t>
            </a:r>
          </a:p>
          <a:p>
            <a:pPr lvl="2"/>
            <a:r>
              <a:rPr lang="en-NZ" dirty="0" smtClean="0"/>
              <a:t>Three formats here </a:t>
            </a:r>
          </a:p>
          <a:p>
            <a:pPr lvl="3"/>
            <a:r>
              <a:rPr lang="en-NZ" dirty="0" smtClean="0"/>
              <a:t>http://www.usability.gov/templates/index.html</a:t>
            </a:r>
          </a:p>
          <a:p>
            <a:pPr lvl="2"/>
            <a:r>
              <a:rPr lang="en-NZ" dirty="0" smtClean="0"/>
              <a:t>Remember numbers are very convincing compare</a:t>
            </a:r>
          </a:p>
          <a:p>
            <a:pPr lvl="3"/>
            <a:r>
              <a:rPr lang="en-NZ" dirty="0" smtClean="0"/>
              <a:t>Several people had trouble finding the shopping basket</a:t>
            </a:r>
          </a:p>
          <a:p>
            <a:pPr lvl="3"/>
            <a:r>
              <a:rPr lang="en-NZ" dirty="0" smtClean="0"/>
              <a:t>3 out of 7 people abandoned the task because they couldn’t find the shopping basket. For the other 4 the average time to find the shopping basket was 3.59seconds (longest </a:t>
            </a:r>
            <a:r>
              <a:rPr lang="en-NZ" dirty="0" smtClean="0"/>
              <a:t>8.0 seconds</a:t>
            </a:r>
            <a:r>
              <a:rPr lang="en-NZ" dirty="0" smtClean="0"/>
              <a:t>) </a:t>
            </a:r>
          </a:p>
          <a:p>
            <a:r>
              <a:rPr lang="en-NZ" dirty="0" smtClean="0"/>
              <a:t>Video </a:t>
            </a:r>
          </a:p>
          <a:p>
            <a:pPr lvl="1"/>
            <a:r>
              <a:rPr lang="en-NZ" dirty="0" smtClean="0"/>
              <a:t>Imagine clipping together the 7 people looking for the shopping basket icon … with puzzled looks on their faces!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8038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Ethics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If you are doing a study with living (human or animal) participants in a university you will probably need ethics approval.</a:t>
            </a:r>
          </a:p>
          <a:p>
            <a:r>
              <a:rPr lang="en-NZ" dirty="0" smtClean="0"/>
              <a:t>Quite a few companies have similar requirements</a:t>
            </a:r>
          </a:p>
          <a:p>
            <a:endParaRPr lang="en-NZ" dirty="0"/>
          </a:p>
          <a:p>
            <a:r>
              <a:rPr lang="en-NZ" dirty="0" smtClean="0"/>
              <a:t>This </a:t>
            </a:r>
            <a:r>
              <a:rPr lang="en-NZ" dirty="0" smtClean="0"/>
              <a:t>is why for your assignment your participants are other class members.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641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Professionalism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Treat participants with respect</a:t>
            </a:r>
          </a:p>
          <a:p>
            <a:pPr lvl="1"/>
            <a:r>
              <a:rPr lang="en-NZ" dirty="0" smtClean="0"/>
              <a:t>Assume they are not idiots, it is the software that is wrong</a:t>
            </a:r>
          </a:p>
          <a:p>
            <a:r>
              <a:rPr lang="en-NZ" dirty="0" smtClean="0"/>
              <a:t>Treat developers with respect</a:t>
            </a:r>
          </a:p>
          <a:p>
            <a:pPr lvl="1"/>
            <a:r>
              <a:rPr lang="en-NZ" dirty="0" smtClean="0"/>
              <a:t>They may have put their heart and soul into the product and worked overtime to get if finished for you to pull it apart</a:t>
            </a:r>
          </a:p>
          <a:p>
            <a:r>
              <a:rPr lang="en-NZ" dirty="0" smtClean="0"/>
              <a:t>Make sure your report is </a:t>
            </a:r>
          </a:p>
          <a:p>
            <a:pPr lvl="1"/>
            <a:r>
              <a:rPr lang="en-NZ" dirty="0" smtClean="0"/>
              <a:t>Fair and accurate</a:t>
            </a:r>
          </a:p>
          <a:p>
            <a:pPr lvl="1"/>
            <a:r>
              <a:rPr lang="en-NZ" dirty="0" smtClean="0"/>
              <a:t>Tidy</a:t>
            </a:r>
          </a:p>
          <a:p>
            <a:pPr lvl="1"/>
            <a:r>
              <a:rPr lang="en-NZ" dirty="0" smtClean="0"/>
              <a:t>Free from grammar and spelling errors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5718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In the real world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If you can’t do a ‘real’ usability test</a:t>
            </a:r>
          </a:p>
          <a:p>
            <a:pPr lvl="1"/>
            <a:r>
              <a:rPr lang="en-NZ" dirty="0" smtClean="0"/>
              <a:t>Get your mates, Mum, Dad, Aunty Flo to try it</a:t>
            </a:r>
          </a:p>
          <a:p>
            <a:pPr lvl="1"/>
            <a:endParaRPr lang="en-NZ" dirty="0"/>
          </a:p>
          <a:p>
            <a:r>
              <a:rPr lang="en-NZ" dirty="0" smtClean="0"/>
              <a:t>Tune-in </a:t>
            </a:r>
            <a:r>
              <a:rPr lang="en-NZ" dirty="0" smtClean="0"/>
              <a:t>to your own usability experiences</a:t>
            </a:r>
          </a:p>
          <a:p>
            <a:pPr lvl="1"/>
            <a:r>
              <a:rPr lang="en-NZ" dirty="0" smtClean="0"/>
              <a:t>Note what was really easy </a:t>
            </a:r>
          </a:p>
          <a:p>
            <a:pPr lvl="2"/>
            <a:r>
              <a:rPr lang="en-NZ" dirty="0" smtClean="0"/>
              <a:t>that’s a sign of good usability</a:t>
            </a:r>
          </a:p>
          <a:p>
            <a:pPr lvl="1"/>
            <a:r>
              <a:rPr lang="en-NZ" dirty="0" smtClean="0"/>
              <a:t>Note what is annoying you</a:t>
            </a:r>
          </a:p>
          <a:p>
            <a:pPr lvl="1"/>
            <a:r>
              <a:rPr lang="en-NZ" dirty="0" smtClean="0"/>
              <a:t>Note when </a:t>
            </a:r>
            <a:r>
              <a:rPr lang="en-NZ" dirty="0" smtClean="0"/>
              <a:t>you are trying </a:t>
            </a:r>
            <a:r>
              <a:rPr lang="en-NZ" dirty="0" smtClean="0"/>
              <a:t>to do </a:t>
            </a:r>
            <a:r>
              <a:rPr lang="en-NZ" dirty="0" smtClean="0"/>
              <a:t>something you have done before and </a:t>
            </a:r>
            <a:r>
              <a:rPr lang="en-NZ" dirty="0" smtClean="0"/>
              <a:t>can’t remember how.</a:t>
            </a:r>
            <a:endParaRPr lang="en-N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6632"/>
            <a:ext cx="17907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985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Plan EVERYTHING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Use the template at </a:t>
            </a:r>
            <a:r>
              <a:rPr lang="en-NZ" sz="1800" dirty="0" smtClean="0"/>
              <a:t>http://www.usability.gov/methods/test_refine/learnusa/testplan.html </a:t>
            </a:r>
          </a:p>
          <a:p>
            <a:r>
              <a:rPr lang="en-NZ" dirty="0" smtClean="0">
                <a:solidFill>
                  <a:prstClr val="black"/>
                </a:solidFill>
              </a:rPr>
              <a:t>Fill in ALL the bits – even those that are completely obvious </a:t>
            </a:r>
            <a:endParaRPr lang="en-NZ" sz="1800" dirty="0"/>
          </a:p>
        </p:txBody>
      </p:sp>
    </p:spTree>
    <p:extLst>
      <p:ext uri="{BB962C8B-B14F-4D97-AF65-F5344CB8AC3E}">
        <p14:creationId xmlns:p14="http://schemas.microsoft.com/office/powerpoint/2010/main" val="8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Details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NZ" b="1" dirty="0" smtClean="0"/>
              <a:t>Scope</a:t>
            </a:r>
          </a:p>
          <a:p>
            <a:pPr lvl="1"/>
            <a:r>
              <a:rPr lang="en-NZ" b="1" dirty="0" smtClean="0"/>
              <a:t>Name of application or website</a:t>
            </a:r>
          </a:p>
          <a:p>
            <a:pPr lvl="1"/>
            <a:r>
              <a:rPr lang="en-NZ" b="1" dirty="0" smtClean="0"/>
              <a:t>How much or what are you testing</a:t>
            </a:r>
          </a:p>
          <a:p>
            <a:r>
              <a:rPr lang="en-NZ" b="1" dirty="0" smtClean="0"/>
              <a:t>Purpose</a:t>
            </a:r>
          </a:p>
          <a:p>
            <a:pPr lvl="1"/>
            <a:r>
              <a:rPr lang="en-NZ" b="1" dirty="0" smtClean="0"/>
              <a:t>Broad </a:t>
            </a:r>
          </a:p>
          <a:p>
            <a:pPr lvl="2"/>
            <a:r>
              <a:rPr lang="en-NZ" b="1" dirty="0" smtClean="0"/>
              <a:t>“Can users complete the order?”</a:t>
            </a:r>
          </a:p>
          <a:p>
            <a:pPr lvl="1"/>
            <a:r>
              <a:rPr lang="en-NZ" b="1" dirty="0" smtClean="0"/>
              <a:t>Narrow</a:t>
            </a:r>
          </a:p>
          <a:p>
            <a:pPr lvl="2"/>
            <a:r>
              <a:rPr lang="en-NZ" b="1" dirty="0" smtClean="0"/>
              <a:t>“Can they find the shopping basket?”</a:t>
            </a:r>
          </a:p>
          <a:p>
            <a:r>
              <a:rPr lang="en-NZ" b="1" dirty="0" smtClean="0"/>
              <a:t>Schedule &amp; Location</a:t>
            </a:r>
          </a:p>
          <a:p>
            <a:pPr lvl="1"/>
            <a:r>
              <a:rPr lang="en-NZ" b="1" dirty="0" smtClean="0"/>
              <a:t>When and where </a:t>
            </a:r>
          </a:p>
          <a:p>
            <a:r>
              <a:rPr lang="en-NZ" b="1" dirty="0" smtClean="0"/>
              <a:t>Sessions</a:t>
            </a:r>
          </a:p>
          <a:p>
            <a:pPr lvl="1"/>
            <a:r>
              <a:rPr lang="en-NZ" b="1" dirty="0" smtClean="0"/>
              <a:t>How long (less than one hour)</a:t>
            </a:r>
          </a:p>
          <a:p>
            <a:r>
              <a:rPr lang="en-NZ" b="1" dirty="0" smtClean="0"/>
              <a:t>Equipment</a:t>
            </a:r>
          </a:p>
          <a:p>
            <a:pPr lvl="1"/>
            <a:r>
              <a:rPr lang="en-NZ" b="1" dirty="0" smtClean="0"/>
              <a:t>Exactly what equipment is needed</a:t>
            </a:r>
          </a:p>
          <a:p>
            <a:pPr lvl="2"/>
            <a:r>
              <a:rPr lang="en-NZ" b="1" dirty="0" smtClean="0"/>
              <a:t>Computer(what), video, </a:t>
            </a:r>
            <a:r>
              <a:rPr lang="en-NZ" b="1" dirty="0" err="1" smtClean="0"/>
              <a:t>Morae</a:t>
            </a:r>
            <a:endParaRPr lang="en-NZ" b="1" dirty="0" smtClean="0"/>
          </a:p>
          <a:p>
            <a:r>
              <a:rPr lang="en-NZ" b="1" dirty="0" smtClean="0"/>
              <a:t>Participants</a:t>
            </a:r>
          </a:p>
          <a:p>
            <a:pPr lvl="1"/>
            <a:r>
              <a:rPr lang="en-NZ" b="1" dirty="0" smtClean="0"/>
              <a:t>What type of people are you looking for</a:t>
            </a:r>
          </a:p>
          <a:p>
            <a:pPr lvl="2"/>
            <a:r>
              <a:rPr lang="en-NZ" b="1" dirty="0" smtClean="0"/>
              <a:t>Typical users?</a:t>
            </a:r>
          </a:p>
          <a:p>
            <a:pPr lvl="2"/>
            <a:r>
              <a:rPr lang="en-NZ" b="1" dirty="0" smtClean="0"/>
              <a:t>Convenience participants </a:t>
            </a:r>
            <a:r>
              <a:rPr lang="en-NZ" b="1" dirty="0" smtClean="0"/>
              <a:t>(e.g. </a:t>
            </a:r>
            <a:r>
              <a:rPr lang="en-NZ" b="1" dirty="0" smtClean="0"/>
              <a:t>students, other employees) 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8883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Details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NZ" b="1" dirty="0" smtClean="0"/>
              <a:t>Scenarios</a:t>
            </a:r>
          </a:p>
          <a:p>
            <a:pPr lvl="1"/>
            <a:r>
              <a:rPr lang="en-NZ" b="1" dirty="0" smtClean="0"/>
              <a:t>How many and what type of tasks (see next slide)</a:t>
            </a:r>
          </a:p>
          <a:p>
            <a:r>
              <a:rPr lang="en-NZ" b="1" dirty="0" smtClean="0"/>
              <a:t>Metrics</a:t>
            </a:r>
          </a:p>
          <a:p>
            <a:pPr lvl="1"/>
            <a:r>
              <a:rPr lang="en-NZ" b="1" dirty="0" smtClean="0"/>
              <a:t>What will you measure/collect</a:t>
            </a:r>
          </a:p>
          <a:p>
            <a:pPr lvl="2"/>
            <a:r>
              <a:rPr lang="en-NZ" b="1" dirty="0" smtClean="0"/>
              <a:t>Errors</a:t>
            </a:r>
          </a:p>
          <a:p>
            <a:pPr lvl="2"/>
            <a:r>
              <a:rPr lang="en-NZ" b="1" dirty="0" smtClean="0"/>
              <a:t>Time</a:t>
            </a:r>
          </a:p>
          <a:p>
            <a:pPr lvl="2"/>
            <a:r>
              <a:rPr lang="en-NZ" b="1" dirty="0" smtClean="0"/>
              <a:t>Observations</a:t>
            </a:r>
          </a:p>
          <a:p>
            <a:pPr lvl="2"/>
            <a:r>
              <a:rPr lang="en-NZ" b="1" dirty="0" smtClean="0"/>
              <a:t>Questionnaire </a:t>
            </a:r>
          </a:p>
          <a:p>
            <a:r>
              <a:rPr lang="en-NZ" b="1" dirty="0" smtClean="0"/>
              <a:t>Roles</a:t>
            </a:r>
          </a:p>
          <a:p>
            <a:pPr lvl="1"/>
            <a:r>
              <a:rPr lang="en-NZ" b="1" dirty="0" smtClean="0"/>
              <a:t>How many people do you need?</a:t>
            </a:r>
          </a:p>
          <a:p>
            <a:pPr lvl="2"/>
            <a:r>
              <a:rPr lang="en-NZ" b="1" dirty="0" smtClean="0"/>
              <a:t>Participant guide </a:t>
            </a:r>
          </a:p>
          <a:p>
            <a:pPr lvl="2"/>
            <a:r>
              <a:rPr lang="en-NZ" b="1" dirty="0" smtClean="0"/>
              <a:t>Observer </a:t>
            </a:r>
          </a:p>
          <a:p>
            <a:endParaRPr lang="en-N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846" y="2780928"/>
            <a:ext cx="3603497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150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Task Design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NZ" dirty="0" smtClean="0"/>
              <a:t>Be specific </a:t>
            </a:r>
          </a:p>
          <a:p>
            <a:pPr lvl="1"/>
            <a:r>
              <a:rPr lang="en-NZ" dirty="0" smtClean="0"/>
              <a:t>“enrol in CS345 at the University of Auckland”</a:t>
            </a:r>
          </a:p>
          <a:p>
            <a:pPr lvl="1"/>
            <a:r>
              <a:rPr lang="en-NZ" dirty="0" smtClean="0"/>
              <a:t>“what lecture room(s) are CS345 lectures in?”</a:t>
            </a:r>
          </a:p>
          <a:p>
            <a:pPr marL="457200" lvl="1" indent="0">
              <a:buNone/>
            </a:pPr>
            <a:endParaRPr lang="en-NZ" dirty="0" smtClean="0"/>
          </a:p>
          <a:p>
            <a:r>
              <a:rPr lang="en-NZ" dirty="0"/>
              <a:t>Record Completion Paths</a:t>
            </a:r>
          </a:p>
          <a:p>
            <a:pPr lvl="1"/>
            <a:r>
              <a:rPr lang="en-NZ" dirty="0" smtClean="0"/>
              <a:t>Step through the task yourself </a:t>
            </a:r>
          </a:p>
          <a:p>
            <a:pPr lvl="2"/>
            <a:r>
              <a:rPr lang="en-NZ" dirty="0" smtClean="0"/>
              <a:t>Record different routes to successfully complete</a:t>
            </a:r>
          </a:p>
          <a:p>
            <a:pPr lvl="2"/>
            <a:r>
              <a:rPr lang="en-NZ" dirty="0" smtClean="0"/>
              <a:t>Time yourself</a:t>
            </a:r>
          </a:p>
          <a:p>
            <a:pPr lvl="1"/>
            <a:r>
              <a:rPr lang="en-NZ" dirty="0" smtClean="0"/>
              <a:t>Note things you think are difficult or confusing </a:t>
            </a:r>
          </a:p>
          <a:p>
            <a:pPr lvl="2"/>
            <a:r>
              <a:rPr lang="en-NZ" dirty="0" smtClean="0"/>
              <a:t>You are, in effect doing a Heuristic Evaluation</a:t>
            </a:r>
          </a:p>
          <a:p>
            <a:pPr lvl="2"/>
            <a:r>
              <a:rPr lang="en-NZ" b="1" dirty="0" smtClean="0"/>
              <a:t>Remember </a:t>
            </a:r>
            <a:r>
              <a:rPr lang="en-NZ" dirty="0" smtClean="0"/>
              <a:t>these are notoriously inaccurate</a:t>
            </a:r>
            <a:endParaRPr lang="en-NZ" b="1" dirty="0" smtClean="0"/>
          </a:p>
          <a:p>
            <a:pPr lvl="1"/>
            <a:r>
              <a:rPr lang="en-NZ" b="1" dirty="0" smtClean="0"/>
              <a:t>Do not </a:t>
            </a:r>
            <a:r>
              <a:rPr lang="en-NZ" dirty="0" smtClean="0"/>
              <a:t>show these to participants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102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Questionnaire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The easiest way to gather satisfaction data is a questionnaire</a:t>
            </a:r>
          </a:p>
          <a:p>
            <a:r>
              <a:rPr lang="en-NZ" dirty="0" smtClean="0"/>
              <a:t>There are several ‘standard’ questionnaires</a:t>
            </a:r>
          </a:p>
          <a:p>
            <a:pPr lvl="1"/>
            <a:r>
              <a:rPr lang="en-NZ" sz="2000" dirty="0" smtClean="0"/>
              <a:t>http://www.usabilitynet.org/trump/documents/Suschapt.doc</a:t>
            </a:r>
          </a:p>
          <a:p>
            <a:pPr lvl="1"/>
            <a:r>
              <a:rPr lang="en-NZ" sz="2000" dirty="0"/>
              <a:t>http://www.w3.org/WAI/EO/Drafts/UCD/questions.html#posttest</a:t>
            </a:r>
          </a:p>
          <a:p>
            <a:endParaRPr lang="en-N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77072"/>
            <a:ext cx="6400800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58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Write a Script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Script the usability study EXACTLY</a:t>
            </a:r>
          </a:p>
          <a:p>
            <a:pPr lvl="1"/>
            <a:r>
              <a:rPr lang="en-NZ" dirty="0" smtClean="0"/>
              <a:t>Greeting</a:t>
            </a:r>
          </a:p>
          <a:p>
            <a:pPr lvl="1"/>
            <a:r>
              <a:rPr lang="en-NZ" dirty="0" smtClean="0"/>
              <a:t>Ethics</a:t>
            </a:r>
          </a:p>
          <a:p>
            <a:pPr lvl="1"/>
            <a:r>
              <a:rPr lang="en-NZ" dirty="0" smtClean="0"/>
              <a:t>Task </a:t>
            </a:r>
            <a:r>
              <a:rPr lang="en-NZ" dirty="0" smtClean="0"/>
              <a:t>instructions</a:t>
            </a:r>
          </a:p>
          <a:p>
            <a:pPr lvl="1"/>
            <a:r>
              <a:rPr lang="en-NZ" dirty="0" smtClean="0"/>
              <a:t>Questionnaire </a:t>
            </a:r>
          </a:p>
        </p:txBody>
      </p:sp>
    </p:spTree>
    <p:extLst>
      <p:ext uri="{BB962C8B-B14F-4D97-AF65-F5344CB8AC3E}">
        <p14:creationId xmlns:p14="http://schemas.microsoft.com/office/powerpoint/2010/main" val="246114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Pilot Test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Try the whole thing out on one or two people</a:t>
            </a:r>
          </a:p>
          <a:p>
            <a:r>
              <a:rPr lang="en-NZ" dirty="0" smtClean="0"/>
              <a:t>After first person fix obvious problems </a:t>
            </a:r>
          </a:p>
          <a:p>
            <a:pPr lvl="1"/>
            <a:r>
              <a:rPr lang="en-NZ" dirty="0" smtClean="0"/>
              <a:t>If very few corrections you can go straight to testing</a:t>
            </a:r>
          </a:p>
          <a:p>
            <a:pPr lvl="1"/>
            <a:r>
              <a:rPr lang="en-NZ" dirty="0" smtClean="0"/>
              <a:t>But it is much better to do a second pilot than discover major problems half way through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7855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Analyse Results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Task time and success</a:t>
            </a:r>
          </a:p>
          <a:p>
            <a:r>
              <a:rPr lang="en-NZ" dirty="0" smtClean="0"/>
              <a:t>Errors </a:t>
            </a:r>
          </a:p>
          <a:p>
            <a:pPr lvl="1"/>
            <a:r>
              <a:rPr lang="en-NZ" dirty="0" smtClean="0"/>
              <a:t>Wrong navigation</a:t>
            </a:r>
          </a:p>
          <a:p>
            <a:pPr lvl="1"/>
            <a:r>
              <a:rPr lang="en-NZ" dirty="0" smtClean="0"/>
              <a:t>Problems finding particular features</a:t>
            </a:r>
          </a:p>
          <a:p>
            <a:pPr lvl="1"/>
            <a:r>
              <a:rPr lang="en-NZ" dirty="0" smtClean="0"/>
              <a:t>……….</a:t>
            </a:r>
          </a:p>
          <a:p>
            <a:r>
              <a:rPr lang="en-NZ" dirty="0" smtClean="0"/>
              <a:t>Questionnaire analyse</a:t>
            </a:r>
          </a:p>
          <a:p>
            <a:pPr lvl="1"/>
            <a:r>
              <a:rPr lang="en-NZ" dirty="0" smtClean="0"/>
              <a:t>If less than 10 people show raw data and mean &amp; standard deviation</a:t>
            </a:r>
          </a:p>
          <a:p>
            <a:pPr lvl="1"/>
            <a:r>
              <a:rPr lang="en-NZ" dirty="0" smtClean="0"/>
              <a:t>If more than 10 people box plots or scatter plots might be appropriate.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1105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628</Words>
  <Application>Microsoft Office PowerPoint</Application>
  <PresentationFormat>On-screen Show (4:3)</PresentationFormat>
  <Paragraphs>117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Usability Testing 2</vt:lpstr>
      <vt:lpstr>Plan EVERYTHING</vt:lpstr>
      <vt:lpstr>Details</vt:lpstr>
      <vt:lpstr>Details</vt:lpstr>
      <vt:lpstr>Task Design</vt:lpstr>
      <vt:lpstr>Questionnaire</vt:lpstr>
      <vt:lpstr>Write a Script</vt:lpstr>
      <vt:lpstr>Pilot Test</vt:lpstr>
      <vt:lpstr>Analyse Results</vt:lpstr>
      <vt:lpstr>Think!</vt:lpstr>
      <vt:lpstr>Report</vt:lpstr>
      <vt:lpstr>Ethics</vt:lpstr>
      <vt:lpstr>Professionalism </vt:lpstr>
      <vt:lpstr>In the real world</vt:lpstr>
    </vt:vector>
  </TitlesOfParts>
  <Company>UoA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Usability Testing 2</dc:title>
  <dc:creator>beryl</dc:creator>
  <cp:lastModifiedBy>beryl</cp:lastModifiedBy>
  <cp:revision>6</cp:revision>
  <dcterms:created xsi:type="dcterms:W3CDTF">2011-04-19T04:42:16Z</dcterms:created>
  <dcterms:modified xsi:type="dcterms:W3CDTF">2011-04-21T00:28:25Z</dcterms:modified>
</cp:coreProperties>
</file>